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6" r:id="rId1"/>
  </p:sldMasterIdLst>
  <p:notesMasterIdLst>
    <p:notesMasterId r:id="rId4"/>
  </p:notesMasterIdLst>
  <p:sldIdLst>
    <p:sldId id="338" r:id="rId2"/>
    <p:sldId id="339" r:id="rId3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301" autoAdjust="0"/>
  </p:normalViewPr>
  <p:slideViewPr>
    <p:cSldViewPr snapToGrid="0">
      <p:cViewPr varScale="1">
        <p:scale>
          <a:sx n="73" d="100"/>
          <a:sy n="73" d="100"/>
        </p:scale>
        <p:origin x="13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659B9-5A72-48FE-8AD0-84E1DECA225C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8B508-7D9B-42D0-B3B4-FA65EF40C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8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089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378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9751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436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600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0704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567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076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550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636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136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FEEB2-19F8-45EA-A8F1-02C5047AD6AA}" type="datetimeFigureOut">
              <a:rPr lang="th-TH" smtClean="0"/>
              <a:t>06/02/63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A72C3-F522-4525-995C-8F47572F56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335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5817" y="157569"/>
            <a:ext cx="8512366" cy="382772"/>
          </a:xfrm>
        </p:spPr>
        <p:txBody>
          <a:bodyPr>
            <a:normAutofit/>
          </a:bodyPr>
          <a:lstStyle/>
          <a:p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หน่วยงาน ..</a:t>
            </a:r>
            <a:r>
              <a:rPr lang="th-TH" sz="20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หน่วยงาน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สำนักงานพัฒนาสังคมและความมั่นคงของมนุษย์จังหวัดตรัง</a:t>
            </a:r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......  ลำดับที่.....44.....</a:t>
            </a:r>
            <a:r>
              <a:rPr lang="th-TH" sz="1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...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5032" y="646671"/>
            <a:ext cx="7248970" cy="410054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</a:t>
            </a:r>
            <a:r>
              <a:rPr lang="th-TH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 – สกุล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นางสาวน้อยหน่า  นามสกุล  แก้วมาก 	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อายุ     59	ปี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สภาพครอบครัว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อาศัยอยู่กับลูกชาย และหลานสาว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สภาพที่อยู่อาศัย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เป็นบ้านปูนชั้นเดียว สภาพเก่า ทรุดโทรม ไม่มั่นคง ค่อนข้างแคบและแสงสว่างไม่เพียงพอ หลังคาและผนังบ้านแตกร้าวหลายจุด ห้องน้ำหลังคาสังกะสีเก่าๆ ประตูสังกะสี สภาพเก่ามาก 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อาชีพ/รายได้ </a:t>
            </a:r>
            <a:r>
              <a:rPr lang="en-US" sz="24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 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อาชีพรับจ้างใส่ถุงใบจาก รายได้ไม่แน่นอน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3000 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บาท</a:t>
            </a:r>
          </a:p>
          <a:p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5. ทรัพย์สิน 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มีบ้าน 1 หลัง  ไม่มีที่ดินทำกิน  ไม่มีรถ</a:t>
            </a:r>
            <a:endParaRPr lang="th-TH" sz="2400" b="1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6.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สภาพปัญหา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บ้านชำรุด มีหนี้สินจากการกู้เงินมาใช้จ่ายภายในบ้าน เนื่องจากรายได้ไม่แน่นอน รับจ้างใส่ถุงใบจาก ได้วันละ 100 – 200 บาท แต่ไม่ได้มีงานจ้างทุกวัน  ลูกชายยังหางานทำไม่ได้ และต้องเลี้ยงหลานสาว 1 คน เพราะแม่ของเด็กแยกทางไปมีครอบครัวใหม่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7.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ความช่วยเหลือที่ต้องการ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เงินสงเคราะห์ผู้มีรายได้น้อย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8.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บัตรสวัสดิการแห่งรัฐ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ไม่มี</a:t>
            </a:r>
          </a:p>
        </p:txBody>
      </p:sp>
      <p:sp>
        <p:nvSpPr>
          <p:cNvPr id="10" name="ชื่อเรื่อง 1"/>
          <p:cNvSpPr txBox="1">
            <a:spLocks/>
          </p:cNvSpPr>
          <p:nvPr/>
        </p:nvSpPr>
        <p:spPr>
          <a:xfrm>
            <a:off x="235032" y="6480560"/>
            <a:ext cx="8512366" cy="3262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1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ความคิดเห็นของหน่วยงาน/ผู้เยี่ยม เห็นควรให้ความช่วยเหลือเป็น เงิน 3000 บาท........................................................................</a:t>
            </a: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B7EFAE4F-480D-488B-BEFE-E876B720ADC6}"/>
              </a:ext>
            </a:extLst>
          </p:cNvPr>
          <p:cNvSpPr/>
          <p:nvPr/>
        </p:nvSpPr>
        <p:spPr>
          <a:xfrm>
            <a:off x="7181385" y="646773"/>
            <a:ext cx="1620000" cy="162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err="1"/>
              <a:t>ภ</a:t>
            </a:r>
            <a:r>
              <a:rPr lang="th-TH" b="1" dirty="0" err="1">
                <a:solidFill>
                  <a:schemeClr val="tx1"/>
                </a:solidFill>
              </a:rPr>
              <a:t>ภาพ</a:t>
            </a:r>
            <a:br>
              <a:rPr lang="th-TH" b="1" dirty="0">
                <a:solidFill>
                  <a:schemeClr val="tx1"/>
                </a:solidFill>
              </a:rPr>
            </a:br>
            <a:r>
              <a:rPr lang="th-TH" b="1" dirty="0">
                <a:solidFill>
                  <a:schemeClr val="tx1"/>
                </a:solidFill>
              </a:rPr>
              <a:t>ผู้ประสบปัญหาทางสังคม</a:t>
            </a:r>
            <a:endParaRPr lang="th-TH" b="1" dirty="0"/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721004A3-3198-414B-BFD7-BF4653CC69E4}"/>
              </a:ext>
            </a:extLst>
          </p:cNvPr>
          <p:cNvSpPr/>
          <p:nvPr/>
        </p:nvSpPr>
        <p:spPr>
          <a:xfrm>
            <a:off x="235032" y="4880344"/>
            <a:ext cx="2497535" cy="14938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(บริเวณหน้าบ้านทั้งหลัง)</a:t>
            </a: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979831AC-7AA7-4253-9599-DDAF9536EA34}"/>
              </a:ext>
            </a:extLst>
          </p:cNvPr>
          <p:cNvSpPr/>
          <p:nvPr/>
        </p:nvSpPr>
        <p:spPr>
          <a:xfrm>
            <a:off x="6073969" y="4880343"/>
            <a:ext cx="2673429" cy="15096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(ภาพที่แสดงถึงสภาพปัญหาของ </a:t>
            </a:r>
            <a:r>
              <a:rPr lang="th-TH" sz="20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ส)</a:t>
            </a:r>
          </a:p>
        </p:txBody>
      </p: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id="{62064724-B19D-4CF2-BC12-C589EF78BB3A}"/>
              </a:ext>
            </a:extLst>
          </p:cNvPr>
          <p:cNvSpPr/>
          <p:nvPr/>
        </p:nvSpPr>
        <p:spPr>
          <a:xfrm>
            <a:off x="3152666" y="4880343"/>
            <a:ext cx="2497535" cy="14670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(บริเวณบ้าน/ในบ้าน/สถานที่ประกอบอาชีพ)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08" y="4784361"/>
            <a:ext cx="2778624" cy="173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408" y="4784361"/>
            <a:ext cx="2746128" cy="174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42" y="4837810"/>
            <a:ext cx="2678806" cy="17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95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5817" y="157569"/>
            <a:ext cx="8512366" cy="382772"/>
          </a:xfrm>
        </p:spPr>
        <p:txBody>
          <a:bodyPr>
            <a:normAutofit/>
          </a:bodyPr>
          <a:lstStyle/>
          <a:p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หน่วยงาน ..</a:t>
            </a:r>
            <a:r>
              <a:rPr lang="th-TH" sz="20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หน่วยงาน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สำนักงานพัฒนาสังคมและความมั่นคงของมนุษย์จังหวัดตรัง</a:t>
            </a:r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......  ลำดับที่.....44.....</a:t>
            </a:r>
            <a:r>
              <a:rPr lang="th-TH" sz="1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...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5032" y="646671"/>
            <a:ext cx="7248970" cy="410054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</a:t>
            </a:r>
            <a:r>
              <a:rPr lang="th-TH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 – สกุล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      </a:t>
            </a:r>
            <a:r>
              <a:rPr lang="th-TH" sz="24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นามสกุล                     	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อายุ    	ปี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สภาพครอบครัว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สภาพที่อยู่อาศัย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อาชีพ/รายได้ </a:t>
            </a:r>
            <a:r>
              <a:rPr lang="en-US" sz="24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 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</a:p>
          <a:p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5. ทรัพย์สิน 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endParaRPr lang="th-TH" sz="2400" b="1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6.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สภาพปัญหา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7.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ความช่วยเหลือที่ต้องการ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</a:t>
            </a:r>
          </a:p>
          <a:p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8.</a:t>
            </a:r>
            <a:r>
              <a:rPr lang="th-TH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บัตรสวัสดิการแห่งรัฐ</a:t>
            </a:r>
            <a:r>
              <a:rPr lang="en-US" sz="24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</a:t>
            </a:r>
            <a:r>
              <a:rPr lang="th-TH" sz="20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</a:t>
            </a:r>
          </a:p>
        </p:txBody>
      </p:sp>
      <p:sp>
        <p:nvSpPr>
          <p:cNvPr id="10" name="ชื่อเรื่อง 1"/>
          <p:cNvSpPr txBox="1">
            <a:spLocks/>
          </p:cNvSpPr>
          <p:nvPr/>
        </p:nvSpPr>
        <p:spPr>
          <a:xfrm>
            <a:off x="235032" y="6480560"/>
            <a:ext cx="8512366" cy="3262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1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ความคิดเห็นของหน่วยงาน/ผู้เยี่ยม เห็นควรให้ความช่วยเหลือเป็น เงิน 3000 บาท........................................................................</a:t>
            </a: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B7EFAE4F-480D-488B-BEFE-E876B720ADC6}"/>
              </a:ext>
            </a:extLst>
          </p:cNvPr>
          <p:cNvSpPr/>
          <p:nvPr/>
        </p:nvSpPr>
        <p:spPr>
          <a:xfrm>
            <a:off x="7181385" y="646773"/>
            <a:ext cx="1620000" cy="162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err="1"/>
              <a:t>ภ</a:t>
            </a:r>
            <a:r>
              <a:rPr lang="th-TH" b="1" dirty="0" err="1">
                <a:solidFill>
                  <a:schemeClr val="tx1"/>
                </a:solidFill>
              </a:rPr>
              <a:t>ภาพ</a:t>
            </a:r>
            <a:br>
              <a:rPr lang="th-TH" b="1" dirty="0">
                <a:solidFill>
                  <a:schemeClr val="tx1"/>
                </a:solidFill>
              </a:rPr>
            </a:br>
            <a:r>
              <a:rPr lang="th-TH" b="1" dirty="0">
                <a:solidFill>
                  <a:schemeClr val="tx1"/>
                </a:solidFill>
              </a:rPr>
              <a:t>ผู้ประสบปัญหาทางสังคม</a:t>
            </a:r>
            <a:endParaRPr lang="th-TH" b="1" dirty="0"/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721004A3-3198-414B-BFD7-BF4653CC69E4}"/>
              </a:ext>
            </a:extLst>
          </p:cNvPr>
          <p:cNvSpPr/>
          <p:nvPr/>
        </p:nvSpPr>
        <p:spPr>
          <a:xfrm>
            <a:off x="235032" y="4880344"/>
            <a:ext cx="2497535" cy="14938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(บริเวณหน้าบ้านทั้งหลัง)</a:t>
            </a: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979831AC-7AA7-4253-9599-DDAF9536EA34}"/>
              </a:ext>
            </a:extLst>
          </p:cNvPr>
          <p:cNvSpPr/>
          <p:nvPr/>
        </p:nvSpPr>
        <p:spPr>
          <a:xfrm>
            <a:off x="6073969" y="4880343"/>
            <a:ext cx="2673429" cy="15096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(ภาพที่แสดงถึงสภาพปัญหาของ </a:t>
            </a:r>
            <a:r>
              <a:rPr lang="th-TH" sz="20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ส)</a:t>
            </a:r>
          </a:p>
        </p:txBody>
      </p: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id="{62064724-B19D-4CF2-BC12-C589EF78BB3A}"/>
              </a:ext>
            </a:extLst>
          </p:cNvPr>
          <p:cNvSpPr/>
          <p:nvPr/>
        </p:nvSpPr>
        <p:spPr>
          <a:xfrm>
            <a:off x="3152666" y="4880343"/>
            <a:ext cx="2497535" cy="14670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รูปภาพประกอบ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(บริเวณบ้าน/ในบ้าน/สถานที่ประกอบอาชีพ)</a:t>
            </a:r>
          </a:p>
        </p:txBody>
      </p:sp>
    </p:spTree>
    <p:extLst>
      <p:ext uri="{BB962C8B-B14F-4D97-AF65-F5344CB8AC3E}">
        <p14:creationId xmlns:p14="http://schemas.microsoft.com/office/powerpoint/2010/main" val="237324995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4306</TotalTime>
  <Words>380</Words>
  <Application>Microsoft Office PowerPoint</Application>
  <PresentationFormat>นำเสนอทางหน้าจอ (4:3)</PresentationFormat>
  <Paragraphs>34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TH SarabunIT๙</vt:lpstr>
      <vt:lpstr>TH SarabunPSK</vt:lpstr>
      <vt:lpstr>ธีมของ Office</vt:lpstr>
      <vt:lpstr>หน่วยงาน .. หน่วยงาน สำนักงานพัฒนาสังคมและความมั่นคงของมนุษย์จังหวัดตรัง......  ลำดับที่.....44........</vt:lpstr>
      <vt:lpstr>หน่วยงาน .. หน่วยงาน สำนักงานพัฒนาสังคมและความมั่นคงของมนุษย์จังหวัดตรัง......  ลำดับที่.....44........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การประชุมคณะกรรมการกำกับติดตามการช่วยเหลือผู้ประสบปัญหาทางสังคมฯ   ครั้งที่ 1/2562</dc:title>
  <dc:creator>dell</dc:creator>
  <cp:lastModifiedBy>pooom</cp:lastModifiedBy>
  <cp:revision>361</cp:revision>
  <cp:lastPrinted>2019-01-16T08:08:32Z</cp:lastPrinted>
  <dcterms:created xsi:type="dcterms:W3CDTF">2018-11-27T06:10:26Z</dcterms:created>
  <dcterms:modified xsi:type="dcterms:W3CDTF">2020-02-06T14:14:30Z</dcterms:modified>
</cp:coreProperties>
</file>